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72" r:id="rId3"/>
    <p:sldId id="258" r:id="rId4"/>
    <p:sldId id="271" r:id="rId5"/>
    <p:sldId id="273" r:id="rId6"/>
    <p:sldId id="284" r:id="rId7"/>
    <p:sldId id="274" r:id="rId8"/>
    <p:sldId id="279" r:id="rId9"/>
    <p:sldId id="285" r:id="rId10"/>
    <p:sldId id="286" r:id="rId11"/>
    <p:sldId id="28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660"/>
  </p:normalViewPr>
  <p:slideViewPr>
    <p:cSldViewPr snapToGrid="0">
      <p:cViewPr>
        <p:scale>
          <a:sx n="125" d="100"/>
          <a:sy n="125" d="100"/>
        </p:scale>
        <p:origin x="1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880E1-CE33-49F8-9B0A-AB0D11C75B21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39233-DD13-4612-9A4C-C94C982E5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5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88789" y="6470704"/>
            <a:ext cx="2154143" cy="274320"/>
          </a:xfrm>
        </p:spPr>
        <p:txBody>
          <a:bodyPr/>
          <a:lstStyle>
            <a:lvl1pPr algn="l">
              <a:defRPr/>
            </a:lvl1pPr>
          </a:lstStyle>
          <a:p>
            <a:fld id="{A0A245F9-BA6E-4E8B-A3C0-B1C9320D8CD1}" type="datetime1">
              <a:rPr lang="zh-CN" altLang="en-US" smtClean="0"/>
              <a:t>2020/10/14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C14EAC-F8F3-4C78-8D4D-F2630B498F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749D-B927-42B2-AD39-8B0E336D45BD}" type="datetime1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D53B7F-1CB5-4BD2-A383-6A29CAAA0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" y="6216558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FD050-4F5F-49DF-BDD6-540B0F323DD7}" type="datetime1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A6F23C4-C0CC-4F86-AA9E-EBA3201BF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58680" y="1360588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1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94BF5-0485-4D32-9612-7F80D0CFFE83}" type="datetime1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537AE8-C87B-4F4C-A591-AC5C968DB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6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1842F-D293-4768-A26F-4DC13E416E0D}" type="datetime1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35E60F-EE4E-4B37-8677-A2F6E8AFD3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9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9B26-6240-4AC8-AA12-2028F405D20A}" type="datetime1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2CD493-96A7-4EFC-BEA8-58D2AE239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3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461E-A369-4F0C-A82A-D29EE7D9BDDD}" type="datetime1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71667A-181E-4996-84EB-184E8C7DF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E4871-CB39-403B-AA6F-921E8F20C39F}" type="datetime1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FFDC75-D0E1-4CEF-B0E4-2B73DF9A9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2848-464C-4BA6-968E-B6F868E3D468}" type="datetime1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89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685-CE34-456B-AB4A-6353EC5894ED}" type="datetime1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2A636F-4D68-44F4-BB68-7107B33FE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7643-8665-4537-8924-8B567F4BFD36}" type="datetime1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689D3A7-A3F6-4B5A-BA65-80335CD2B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1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401729C-F393-4C1B-8D8C-69D7C602AF8C}" type="datetime1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FE5D1636-1A6A-4E42-AE40-19108D99C4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0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D024FDCB-5417-40B8-981A-92E454AB6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254" y="4875356"/>
            <a:ext cx="7772400" cy="1463040"/>
          </a:xfrm>
        </p:spPr>
        <p:txBody>
          <a:bodyPr/>
          <a:lstStyle/>
          <a:p>
            <a:r>
              <a:rPr lang="en-US" altLang="zh-CN" dirty="0"/>
              <a:t>Center Selection Problem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8B346ABC-578D-4358-A83D-5C54FAFCA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4327" y="5838906"/>
            <a:ext cx="4233389" cy="35183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Greedy center selection algorithm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83A51EF-33CE-43E4-955E-36A856F3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42C568-5C62-44D1-A743-28F7F26978F5}"/>
              </a:ext>
            </a:extLst>
          </p:cNvPr>
          <p:cNvSpPr txBox="1"/>
          <p:nvPr/>
        </p:nvSpPr>
        <p:spPr>
          <a:xfrm>
            <a:off x="8677716" y="5368491"/>
            <a:ext cx="305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Zhiyuan Wang</a:t>
            </a:r>
          </a:p>
          <a:p>
            <a:r>
              <a:rPr lang="en-US" altLang="zh-CN" dirty="0"/>
              <a:t>12032878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40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175786-26EC-421F-9132-0D4484BD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4" y="2084832"/>
            <a:ext cx="3799961" cy="2849971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The algorithm to select the initial center for the greedy center selection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BBB959-2532-4D3C-B2E5-A32F3AFF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BFB201-AA80-47CA-99B7-F56CA08A8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76" y="2084832"/>
            <a:ext cx="3799961" cy="28499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8400CF-ED2E-406B-A268-EA4E575CC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38" y="2084832"/>
            <a:ext cx="3799961" cy="284997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1D3121-E983-42BF-8870-987D7F1803E4}"/>
              </a:ext>
            </a:extLst>
          </p:cNvPr>
          <p:cNvSpPr txBox="1"/>
          <p:nvPr/>
        </p:nvSpPr>
        <p:spPr>
          <a:xfrm>
            <a:off x="1479502" y="4934804"/>
            <a:ext cx="166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Global Optimal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631396-46AB-40F0-A5D4-0962DEC1C476}"/>
              </a:ext>
            </a:extLst>
          </p:cNvPr>
          <p:cNvSpPr txBox="1"/>
          <p:nvPr/>
        </p:nvSpPr>
        <p:spPr>
          <a:xfrm>
            <a:off x="5220347" y="4934804"/>
            <a:ext cx="175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Greedy Optimal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Quality is 1.05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22147-0864-4123-A8FC-005A6AD78C11}"/>
              </a:ext>
            </a:extLst>
          </p:cNvPr>
          <p:cNvSpPr txBox="1"/>
          <p:nvPr/>
        </p:nvSpPr>
        <p:spPr>
          <a:xfrm>
            <a:off x="9038495" y="4934804"/>
            <a:ext cx="1751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Greedy from the site I choice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Quality is 1.05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728C7A-FABF-42B5-BF83-DE1D5A26D27F}"/>
              </a:ext>
            </a:extLst>
          </p:cNvPr>
          <p:cNvSpPr txBox="1"/>
          <p:nvPr/>
        </p:nvSpPr>
        <p:spPr>
          <a:xfrm>
            <a:off x="4563924" y="5877473"/>
            <a:ext cx="306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 are 40 sites in the map, and the num of center is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53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9DC193-6129-467E-8B9F-6D2692EB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205" y="1563716"/>
            <a:ext cx="4737721" cy="3553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8F79B3-63E9-4C3A-9732-EA2AC46C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538" y="1563717"/>
            <a:ext cx="4737721" cy="35532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56A05-E334-4654-AB08-19AFEC0462CC}"/>
              </a:ext>
            </a:extLst>
          </p:cNvPr>
          <p:cNvSpPr txBox="1"/>
          <p:nvPr/>
        </p:nvSpPr>
        <p:spPr>
          <a:xfrm>
            <a:off x="3572547" y="5217671"/>
            <a:ext cx="3141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Traverse all the site as the start center and get the best one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D12837-DF66-4037-BE7F-614E488F66B1}"/>
              </a:ext>
            </a:extLst>
          </p:cNvPr>
          <p:cNvSpPr txBox="1"/>
          <p:nvPr/>
        </p:nvSpPr>
        <p:spPr>
          <a:xfrm>
            <a:off x="8392824" y="5171505"/>
            <a:ext cx="2955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Use the algorithm to get the start center 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The algorithm to select the initial center for the greedy center selection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BBB959-2532-4D3C-B2E5-A32F3AFF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9DC7E9-924F-4556-8656-70828A332BEB}"/>
              </a:ext>
            </a:extLst>
          </p:cNvPr>
          <p:cNvSpPr txBox="1"/>
          <p:nvPr/>
        </p:nvSpPr>
        <p:spPr>
          <a:xfrm>
            <a:off x="1024128" y="2878696"/>
            <a:ext cx="151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Statistic 875 samples and get the result.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42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CBD7FEC-FA76-499A-80F0-827EEDE06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 !</a:t>
            </a:r>
            <a:endParaRPr lang="zh-CN" altLang="en-US" dirty="0"/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1AA61B1E-1E0A-46EA-883C-DD0873252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EEBFF06-8C5C-4093-82FB-0C912CE0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64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E3DF4-1350-411B-8035-C1CE8228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1B9109-EDC3-426F-84B0-8AA48B6CD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Center Selection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Greedy center selection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The example where the obtained value r(C) equal to 2r(C*) or r(C*)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The algorithm to select the initial center for the greedy center selection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1A4CEB-07C9-4E71-8D7F-B2E479D0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2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73DEAEA-BFDB-410C-89E7-02514506C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EAAB671-E1B2-4834-B3F6-E0A2D3BE8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9FFE7C-E583-49D7-B92E-1EC8D6D4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D2945E-06BB-4ED7-B357-30CA7211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4ACBF1-00EC-42D0-919E-C9462FC8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4400" spc="200" dirty="0">
                <a:solidFill>
                  <a:srgbClr val="FFFFFF"/>
                </a:solidFill>
              </a:rPr>
              <a:t>Center Selection Problem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521B2-9E27-40B6-8907-BDCF4AB5A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921" y="3849539"/>
            <a:ext cx="4204012" cy="2359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rgbClr val="FFFFFF"/>
                </a:solidFill>
              </a:rPr>
              <a:t>This problem’s objective is to minimize the maximum distance from each site to the nearest center.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4C9872C-B3B3-4A61-B20E-F79415F45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81B5965E-EC53-43F5-8079-E28E4044DE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76355" y="1143752"/>
            <a:ext cx="6093994" cy="4570495"/>
          </a:xfrm>
          <a:prstGeom prst="rect">
            <a:avLst/>
          </a:prstGeom>
        </p:spPr>
      </p:pic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DCA1136-F5B3-4396-9F5F-119DA9C7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5160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357F3C9-4790-4D39-B239-822865C150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8053" y="2286000"/>
            <a:ext cx="5716113" cy="3254101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Greedy center selection algorithm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1E98732-D0D8-49A8-AAA1-96F446310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325313" cy="4023360"/>
          </a:xfrm>
        </p:spPr>
        <p:txBody>
          <a:bodyPr/>
          <a:lstStyle/>
          <a:p>
            <a:r>
              <a:rPr lang="en-US" altLang="zh-CN" dirty="0"/>
              <a:t>This algorithm use a greedy strategy to choice the sites as the center. </a:t>
            </a:r>
          </a:p>
          <a:p>
            <a:r>
              <a:rPr lang="en-US" altLang="zh-CN" dirty="0"/>
              <a:t>Firstly, it will choice an initial center randomly.</a:t>
            </a:r>
          </a:p>
          <a:p>
            <a:r>
              <a:rPr lang="en-US" altLang="zh-CN" dirty="0"/>
              <a:t>Then, choice the farthest site from the centers as the next center iteratively until we get enough centers.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C8356424-BFFC-4B55-9FEF-1FB22A7F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15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359E8DC-DAC2-4452-817E-06681778D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7" y="1826574"/>
            <a:ext cx="4838330" cy="36287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515130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The Example For greedy selection 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5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9F97C6-63C4-4507-9DFE-D378E015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967" y="1826573"/>
            <a:ext cx="4838330" cy="36287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A7DE7B9-6596-4822-93BF-CF7DB70ADC67}"/>
              </a:ext>
            </a:extLst>
          </p:cNvPr>
          <p:cNvSpPr txBox="1"/>
          <p:nvPr/>
        </p:nvSpPr>
        <p:spPr>
          <a:xfrm>
            <a:off x="1943760" y="5484798"/>
            <a:ext cx="286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Choice (3,2) as initial center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EA29B5-2ECB-4184-8A26-64E68BD030FF}"/>
              </a:ext>
            </a:extLst>
          </p:cNvPr>
          <p:cNvSpPr txBox="1"/>
          <p:nvPr/>
        </p:nvSpPr>
        <p:spPr>
          <a:xfrm>
            <a:off x="6782090" y="5484798"/>
            <a:ext cx="286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Choice (3,3) as initial center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76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359E8DC-DAC2-4452-817E-06681778D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7" y="1826574"/>
            <a:ext cx="4838329" cy="36287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515130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The Example For greedy selection 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6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9F97C6-63C4-4507-9DFE-D378E0159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67" y="1826573"/>
            <a:ext cx="4838330" cy="36287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A7DE7B9-6596-4822-93BF-CF7DB70ADC67}"/>
              </a:ext>
            </a:extLst>
          </p:cNvPr>
          <p:cNvSpPr txBox="1"/>
          <p:nvPr/>
        </p:nvSpPr>
        <p:spPr>
          <a:xfrm>
            <a:off x="1943760" y="5484798"/>
            <a:ext cx="286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Choice (3,2) as initial center</a:t>
            </a:r>
          </a:p>
          <a:p>
            <a:pPr algn="ctr"/>
            <a:r>
              <a:rPr lang="en-US" altLang="zh-CN" dirty="0"/>
              <a:t>r(C) = 2r(C*)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EA29B5-2ECB-4184-8A26-64E68BD030FF}"/>
              </a:ext>
            </a:extLst>
          </p:cNvPr>
          <p:cNvSpPr txBox="1"/>
          <p:nvPr/>
        </p:nvSpPr>
        <p:spPr>
          <a:xfrm>
            <a:off x="6782090" y="5484798"/>
            <a:ext cx="286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Choice (3,3) as initial center</a:t>
            </a:r>
          </a:p>
          <a:p>
            <a:pPr algn="ctr"/>
            <a:r>
              <a:rPr lang="en-US" altLang="zh-CN" dirty="0"/>
              <a:t>r(C) = r(C*)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39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CF98CC-1F6E-40FF-8118-3DF910F64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01" y="2286000"/>
            <a:ext cx="6472898" cy="3773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98A80BB2-4EF3-4EBB-BF37-C1CF3ADE3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30" y="2286000"/>
                <a:ext cx="3911208" cy="402336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For each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select the first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closest sites and let the maximum value of the distance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we will choice the site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which can minimize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98A80BB2-4EF3-4EBB-BF37-C1CF3ADE3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30" y="2286000"/>
                <a:ext cx="3911208" cy="4023360"/>
              </a:xfrm>
              <a:blipFill>
                <a:blip r:embed="rId3"/>
                <a:stretch>
                  <a:fillRect l="-779" t="-152" r="-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The algorithm to select the initial center for the greedy center selection</a:t>
            </a:r>
            <a:endParaRPr lang="zh-CN" altLang="en-US" sz="40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CE394B7-EFDD-4CE7-8E6B-58EFF4AF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47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175786-26EC-421F-9132-0D4484BD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4" y="2084832"/>
            <a:ext cx="3799962" cy="2849972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The algorithm to select the initial center for the greedy center selection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BBB959-2532-4D3C-B2E5-A32F3AFF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BFB201-AA80-47CA-99B7-F56CA08A8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76" y="2084832"/>
            <a:ext cx="3799962" cy="28499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8400CF-ED2E-406B-A268-EA4E575C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38" y="2084832"/>
            <a:ext cx="3799962" cy="28499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1D3121-E983-42BF-8870-987D7F1803E4}"/>
              </a:ext>
            </a:extLst>
          </p:cNvPr>
          <p:cNvSpPr txBox="1"/>
          <p:nvPr/>
        </p:nvSpPr>
        <p:spPr>
          <a:xfrm>
            <a:off x="1479502" y="4934804"/>
            <a:ext cx="166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Global Optimal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631396-46AB-40F0-A5D4-0962DEC1C476}"/>
              </a:ext>
            </a:extLst>
          </p:cNvPr>
          <p:cNvSpPr txBox="1"/>
          <p:nvPr/>
        </p:nvSpPr>
        <p:spPr>
          <a:xfrm>
            <a:off x="5220347" y="4934804"/>
            <a:ext cx="175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Greedy Optimal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Quality is 1.14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22147-0864-4123-A8FC-005A6AD78C11}"/>
              </a:ext>
            </a:extLst>
          </p:cNvPr>
          <p:cNvSpPr txBox="1"/>
          <p:nvPr/>
        </p:nvSpPr>
        <p:spPr>
          <a:xfrm>
            <a:off x="9038495" y="4934804"/>
            <a:ext cx="1751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Greedy from the site I choice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Quality is 1.30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227C70-5B0F-4414-BBA7-2A890452C3A5}"/>
              </a:ext>
            </a:extLst>
          </p:cNvPr>
          <p:cNvSpPr txBox="1"/>
          <p:nvPr/>
        </p:nvSpPr>
        <p:spPr>
          <a:xfrm>
            <a:off x="4563924" y="5877473"/>
            <a:ext cx="306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 are 40 sites in the map, and the num of center is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26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175786-26EC-421F-9132-0D4484BD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4" y="2084832"/>
            <a:ext cx="3799962" cy="2849971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D2C8FD2-10A1-4A20-AE58-4955C991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The algorithm to select the initial center for the greedy center selection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BBB959-2532-4D3C-B2E5-A32F3AFF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BFB201-AA80-47CA-99B7-F56CA08A8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76" y="2084832"/>
            <a:ext cx="3799961" cy="28499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8400CF-ED2E-406B-A268-EA4E575C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38" y="2084832"/>
            <a:ext cx="3799961" cy="28499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1D3121-E983-42BF-8870-987D7F1803E4}"/>
              </a:ext>
            </a:extLst>
          </p:cNvPr>
          <p:cNvSpPr txBox="1"/>
          <p:nvPr/>
        </p:nvSpPr>
        <p:spPr>
          <a:xfrm>
            <a:off x="1479502" y="4934804"/>
            <a:ext cx="166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Global Optimal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631396-46AB-40F0-A5D4-0962DEC1C476}"/>
              </a:ext>
            </a:extLst>
          </p:cNvPr>
          <p:cNvSpPr txBox="1"/>
          <p:nvPr/>
        </p:nvSpPr>
        <p:spPr>
          <a:xfrm>
            <a:off x="5220347" y="4934804"/>
            <a:ext cx="175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Greedy Optimal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Quality is 1.12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A22147-0864-4123-A8FC-005A6AD78C11}"/>
              </a:ext>
            </a:extLst>
          </p:cNvPr>
          <p:cNvSpPr txBox="1"/>
          <p:nvPr/>
        </p:nvSpPr>
        <p:spPr>
          <a:xfrm>
            <a:off x="9038495" y="4934804"/>
            <a:ext cx="1751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Greedy from the site I choice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Quality is 1.27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CD6D11-974B-44B1-B8B0-593DDFD3F6A1}"/>
              </a:ext>
            </a:extLst>
          </p:cNvPr>
          <p:cNvSpPr txBox="1"/>
          <p:nvPr/>
        </p:nvSpPr>
        <p:spPr>
          <a:xfrm>
            <a:off x="4563924" y="5877473"/>
            <a:ext cx="306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There are 40 sites in the map, and the num of center is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421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409</Words>
  <Application>Microsoft Office PowerPoint</Application>
  <PresentationFormat>宽屏</PresentationFormat>
  <Paragraphs>64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华文仿宋</vt:lpstr>
      <vt:lpstr>Cambria Math</vt:lpstr>
      <vt:lpstr>Tw Cen MT</vt:lpstr>
      <vt:lpstr>Tw Cen MT Condensed</vt:lpstr>
      <vt:lpstr>Wingdings 3</vt:lpstr>
      <vt:lpstr>积分</vt:lpstr>
      <vt:lpstr>Center Selection Problem</vt:lpstr>
      <vt:lpstr>Content</vt:lpstr>
      <vt:lpstr>Center Selection Problem</vt:lpstr>
      <vt:lpstr>Greedy center selection algorithm</vt:lpstr>
      <vt:lpstr>The Example For greedy selection </vt:lpstr>
      <vt:lpstr>The Example For greedy selection </vt:lpstr>
      <vt:lpstr>The algorithm to select the initial center for the greedy center selection</vt:lpstr>
      <vt:lpstr>The algorithm to select the initial center for the greedy center selection</vt:lpstr>
      <vt:lpstr>The algorithm to select the initial center for the greedy center selection</vt:lpstr>
      <vt:lpstr>The algorithm to select the initial center for the greedy center selection</vt:lpstr>
      <vt:lpstr>The algorithm to select the initial center for the greedy center selection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Center Selection Problem</dc:title>
  <dc:creator>汪 至圆</dc:creator>
  <cp:lastModifiedBy>汪 至圆</cp:lastModifiedBy>
  <cp:revision>17</cp:revision>
  <dcterms:created xsi:type="dcterms:W3CDTF">2020-10-14T10:24:33Z</dcterms:created>
  <dcterms:modified xsi:type="dcterms:W3CDTF">2020-10-14T15:42:13Z</dcterms:modified>
</cp:coreProperties>
</file>